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508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044B6941-9880-45FB-9886-5A76597E30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MX"/>
              <a:t>62CBC2020 Virtual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82E83D1-65ED-4243-961C-5FB32BEFFF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C0199-C48E-4AF7-9D03-FCB0450E8AD6}" type="datetimeFigureOut">
              <a:rPr lang="es-MX" smtClean="0"/>
              <a:t>22/07/2020</a:t>
            </a:fld>
            <a:endParaRPr lang="es-MX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319342F-F29F-46E1-807D-66B5E36841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1305849-2015-43B8-BB21-44D5993E58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E153D-85E1-4539-9A2D-8007A624E5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73282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MX"/>
              <a:t>62CBC2020 Virtual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C3CC5-53B4-408C-91D9-5910486F6E27}" type="datetimeFigureOut">
              <a:rPr lang="es-MX" smtClean="0"/>
              <a:t>22/07/2020</a:t>
            </a:fld>
            <a:endParaRPr lang="es-MX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MX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30248-7F06-4421-9A41-A2F6105DB1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52488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B0D18970-D727-4577-8E5C-4E56A7532E5E}"/>
              </a:ext>
            </a:extLst>
          </p:cNvPr>
          <p:cNvSpPr/>
          <p:nvPr userDrawn="1"/>
        </p:nvSpPr>
        <p:spPr>
          <a:xfrm rot="10800000">
            <a:off x="0" y="0"/>
            <a:ext cx="12192000" cy="687418"/>
          </a:xfrm>
          <a:prstGeom prst="rect">
            <a:avLst/>
          </a:prstGeom>
          <a:gradFill flip="none" rotWithShape="1">
            <a:gsLst>
              <a:gs pos="0">
                <a:srgbClr val="375087">
                  <a:alpha val="11000"/>
                </a:srgb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m 4" descr="Uma imagem contendo atletismo, placar, desenho&#10;&#10;Descrição gerada automaticamente">
            <a:extLst>
              <a:ext uri="{FF2B5EF4-FFF2-40B4-BE49-F238E27FC236}">
                <a16:creationId xmlns:a16="http://schemas.microsoft.com/office/drawing/2014/main" id="{50EE5A46-6F34-4F8A-8E3A-2ACE0EA65B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1726" y="33997"/>
            <a:ext cx="1399205" cy="624846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0E7F5412-D5F4-4E0C-89FB-B554D5A82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69" y="68591"/>
            <a:ext cx="5536115" cy="527709"/>
          </a:xfrm>
        </p:spPr>
        <p:txBody>
          <a:bodyPr>
            <a:noAutofit/>
          </a:bodyPr>
          <a:lstStyle>
            <a:lvl1pPr>
              <a:defRPr sz="140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pt-BR" dirty="0"/>
              <a:t>Clique para editar o título Mestre</a:t>
            </a:r>
            <a:endParaRPr lang="es-MX" dirty="0"/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4675C83-320F-4361-A007-5986B326DA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0063" y="1069975"/>
            <a:ext cx="10791825" cy="5011738"/>
          </a:xfrm>
        </p:spPr>
        <p:txBody>
          <a:bodyPr/>
          <a:lstStyle>
            <a:lvl1pPr>
              <a:defRPr>
                <a:latin typeface="Aharoni" panose="02010803020104030203" pitchFamily="2" charset="-79"/>
                <a:cs typeface="Aharoni" panose="02010803020104030203" pitchFamily="2" charset="-79"/>
              </a:defRPr>
            </a:lvl1pPr>
            <a:lvl2pPr>
              <a:defRPr>
                <a:latin typeface="Aharoni" panose="02010803020104030203" pitchFamily="2" charset="-79"/>
                <a:cs typeface="Aharoni" panose="02010803020104030203" pitchFamily="2" charset="-79"/>
              </a:defRPr>
            </a:lvl2pPr>
            <a:lvl3pPr>
              <a:defRPr>
                <a:latin typeface="Aharoni" panose="02010803020104030203" pitchFamily="2" charset="-79"/>
                <a:cs typeface="Aharoni" panose="02010803020104030203" pitchFamily="2" charset="-79"/>
              </a:defRPr>
            </a:lvl3pPr>
            <a:lvl4pPr>
              <a:defRPr>
                <a:latin typeface="Aharoni" panose="02010803020104030203" pitchFamily="2" charset="-79"/>
                <a:cs typeface="Aharoni" panose="02010803020104030203" pitchFamily="2" charset="-79"/>
              </a:defRPr>
            </a:lvl4pPr>
            <a:lvl5pPr>
              <a:defRPr>
                <a:latin typeface="Aharoni" panose="02010803020104030203" pitchFamily="2" charset="-79"/>
                <a:cs typeface="Aharoni" panose="02010803020104030203" pitchFamily="2" charset="-79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1504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62CBC2020 Virtual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6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sldNum="0"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Ponte iluminada sobre a água&#10;&#10;Descrição gerada automaticamente">
            <a:extLst>
              <a:ext uri="{FF2B5EF4-FFF2-40B4-BE49-F238E27FC236}">
                <a16:creationId xmlns:a16="http://schemas.microsoft.com/office/drawing/2014/main" id="{1357FFE1-C6F6-4F17-B2EF-238D23F312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73966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BE3FC505-74F9-4FE8-9B7B-54A2913C1E83}"/>
              </a:ext>
            </a:extLst>
          </p:cNvPr>
          <p:cNvSpPr/>
          <p:nvPr/>
        </p:nvSpPr>
        <p:spPr>
          <a:xfrm rot="10800000">
            <a:off x="-9525" y="153758"/>
            <a:ext cx="12201525" cy="1968137"/>
          </a:xfrm>
          <a:prstGeom prst="rect">
            <a:avLst/>
          </a:prstGeom>
          <a:gradFill flip="none" rotWithShape="1">
            <a:gsLst>
              <a:gs pos="0">
                <a:srgbClr val="375087">
                  <a:alpha val="11000"/>
                </a:srgb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1" name="Imagem 30" descr="Uma imagem contendo atletismo, placar, desenho&#10;&#10;Descrição gerada automaticamente">
            <a:extLst>
              <a:ext uri="{FF2B5EF4-FFF2-40B4-BE49-F238E27FC236}">
                <a16:creationId xmlns:a16="http://schemas.microsoft.com/office/drawing/2014/main" id="{74511060-283E-4052-8C83-857E7FF14F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7775" y="257174"/>
            <a:ext cx="3324225" cy="1794587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044737F5-89DF-4787-9324-201D2687D8F8}"/>
              </a:ext>
            </a:extLst>
          </p:cNvPr>
          <p:cNvSpPr txBox="1"/>
          <p:nvPr/>
        </p:nvSpPr>
        <p:spPr>
          <a:xfrm>
            <a:off x="235132" y="257174"/>
            <a:ext cx="694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Título da Palestra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81AC8F48-5BDA-4733-91AB-75F31191B353}"/>
              </a:ext>
            </a:extLst>
          </p:cNvPr>
          <p:cNvSpPr txBox="1"/>
          <p:nvPr/>
        </p:nvSpPr>
        <p:spPr>
          <a:xfrm>
            <a:off x="117566" y="5234123"/>
            <a:ext cx="694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Nome do </a:t>
            </a:r>
            <a:r>
              <a:rPr lang="es-MX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Palestrante</a:t>
            </a:r>
            <a:endParaRPr lang="es-MX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MX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Instituição</a:t>
            </a:r>
            <a:r>
              <a:rPr lang="es-MX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/Empresa</a:t>
            </a:r>
          </a:p>
        </p:txBody>
      </p:sp>
      <p:pic>
        <p:nvPicPr>
          <p:cNvPr id="35" name="Imagem 34" descr="Uma imagem contendo comida, desenho, vidro, caneca&#10;&#10;Descrição gerada automaticamente">
            <a:extLst>
              <a:ext uri="{FF2B5EF4-FFF2-40B4-BE49-F238E27FC236}">
                <a16:creationId xmlns:a16="http://schemas.microsoft.com/office/drawing/2014/main" id="{F114F9F1-C67D-4C9A-B7B5-8E2D372E7FA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201" y="5596702"/>
            <a:ext cx="1475626" cy="968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D9FA5E8C-4393-440A-995A-5A26E2CA9681}"/>
              </a:ext>
            </a:extLst>
          </p:cNvPr>
          <p:cNvSpPr txBox="1"/>
          <p:nvPr/>
        </p:nvSpPr>
        <p:spPr>
          <a:xfrm>
            <a:off x="9151269" y="6527950"/>
            <a:ext cx="27572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cs typeface="Arial" panose="020B0604020202020204" pitchFamily="34" charset="0"/>
              </a:rPr>
              <a:t>Edificando </a:t>
            </a:r>
            <a:r>
              <a:rPr lang="es-MX" sz="9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cs typeface="Arial" panose="020B0604020202020204" pitchFamily="34" charset="0"/>
              </a:rPr>
              <a:t>Ideias</a:t>
            </a:r>
            <a:r>
              <a:rPr lang="es-MX" sz="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cs typeface="Arial" panose="020B0604020202020204" pitchFamily="34" charset="0"/>
              </a:rPr>
              <a:t> e Concretando Valores</a:t>
            </a:r>
            <a:endParaRPr lang="es-MX" sz="7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CF424199-F9E1-466C-9B69-23805A242F6E}"/>
              </a:ext>
            </a:extLst>
          </p:cNvPr>
          <p:cNvSpPr txBox="1"/>
          <p:nvPr/>
        </p:nvSpPr>
        <p:spPr>
          <a:xfrm>
            <a:off x="0" y="6527950"/>
            <a:ext cx="1972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i="1" dirty="0">
                <a:solidFill>
                  <a:schemeClr val="bg1">
                    <a:lumMod val="6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Créditos da imagen:</a:t>
            </a:r>
          </a:p>
          <a:p>
            <a:r>
              <a:rPr lang="es-MX" sz="700" b="1" i="1" dirty="0">
                <a:solidFill>
                  <a:schemeClr val="bg1">
                    <a:lumMod val="6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www.fotomundo.com.br – FC&amp;VB</a:t>
            </a:r>
            <a:endParaRPr lang="es-MX" sz="500" b="1" i="1" dirty="0">
              <a:solidFill>
                <a:schemeClr val="bg1">
                  <a:lumMod val="65000"/>
                </a:schemeClr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298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8042C0D-4188-40AD-B004-BA468D937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Título da Palestra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A6D5836-7E93-4BA9-9E38-510DC07541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43578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Ponte iluminada sobre a água&#10;&#10;Descrição gerada automaticamente">
            <a:extLst>
              <a:ext uri="{FF2B5EF4-FFF2-40B4-BE49-F238E27FC236}">
                <a16:creationId xmlns:a16="http://schemas.microsoft.com/office/drawing/2014/main" id="{1357FFE1-C6F6-4F17-B2EF-238D23F312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73966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BE3FC505-74F9-4FE8-9B7B-54A2913C1E83}"/>
              </a:ext>
            </a:extLst>
          </p:cNvPr>
          <p:cNvSpPr/>
          <p:nvPr/>
        </p:nvSpPr>
        <p:spPr>
          <a:xfrm rot="10800000">
            <a:off x="-9525" y="153758"/>
            <a:ext cx="12201525" cy="1968137"/>
          </a:xfrm>
          <a:prstGeom prst="rect">
            <a:avLst/>
          </a:prstGeom>
          <a:gradFill flip="none" rotWithShape="1">
            <a:gsLst>
              <a:gs pos="0">
                <a:srgbClr val="375087">
                  <a:alpha val="11000"/>
                </a:srgb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1" name="Imagem 30" descr="Uma imagem contendo atletismo, placar, desenho&#10;&#10;Descrição gerada automaticamente">
            <a:extLst>
              <a:ext uri="{FF2B5EF4-FFF2-40B4-BE49-F238E27FC236}">
                <a16:creationId xmlns:a16="http://schemas.microsoft.com/office/drawing/2014/main" id="{74511060-283E-4052-8C83-857E7FF14F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7775" y="257174"/>
            <a:ext cx="3324225" cy="1794587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044737F5-89DF-4787-9324-201D2687D8F8}"/>
              </a:ext>
            </a:extLst>
          </p:cNvPr>
          <p:cNvSpPr txBox="1"/>
          <p:nvPr/>
        </p:nvSpPr>
        <p:spPr>
          <a:xfrm>
            <a:off x="235132" y="257174"/>
            <a:ext cx="6949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Obrigado</a:t>
            </a:r>
            <a:r>
              <a:rPr lang="es-MX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</a:p>
        </p:txBody>
      </p:sp>
      <p:pic>
        <p:nvPicPr>
          <p:cNvPr id="35" name="Imagem 34" descr="Uma imagem contendo comida, desenho, vidro, caneca&#10;&#10;Descrição gerada automaticamente">
            <a:extLst>
              <a:ext uri="{FF2B5EF4-FFF2-40B4-BE49-F238E27FC236}">
                <a16:creationId xmlns:a16="http://schemas.microsoft.com/office/drawing/2014/main" id="{F114F9F1-C67D-4C9A-B7B5-8E2D372E7FA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201" y="5596702"/>
            <a:ext cx="1475626" cy="968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D9FA5E8C-4393-440A-995A-5A26E2CA9681}"/>
              </a:ext>
            </a:extLst>
          </p:cNvPr>
          <p:cNvSpPr txBox="1"/>
          <p:nvPr/>
        </p:nvSpPr>
        <p:spPr>
          <a:xfrm>
            <a:off x="9151269" y="6527950"/>
            <a:ext cx="27572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cs typeface="Arial" panose="020B0604020202020204" pitchFamily="34" charset="0"/>
              </a:rPr>
              <a:t>Edificando </a:t>
            </a:r>
            <a:r>
              <a:rPr lang="es-MX" sz="9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cs typeface="Arial" panose="020B0604020202020204" pitchFamily="34" charset="0"/>
              </a:rPr>
              <a:t>Ideias</a:t>
            </a:r>
            <a:r>
              <a:rPr lang="es-MX" sz="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cs typeface="Arial" panose="020B0604020202020204" pitchFamily="34" charset="0"/>
              </a:rPr>
              <a:t> e Concretando Valores</a:t>
            </a:r>
            <a:endParaRPr lang="es-MX" sz="7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F224ACA-655B-44D7-81A6-44171728DAC5}"/>
              </a:ext>
            </a:extLst>
          </p:cNvPr>
          <p:cNvSpPr txBox="1"/>
          <p:nvPr/>
        </p:nvSpPr>
        <p:spPr>
          <a:xfrm>
            <a:off x="0" y="6527950"/>
            <a:ext cx="1972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i="1" dirty="0">
                <a:solidFill>
                  <a:schemeClr val="bg1">
                    <a:lumMod val="6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Créditos da imagen:</a:t>
            </a:r>
          </a:p>
          <a:p>
            <a:r>
              <a:rPr lang="es-MX" sz="700" b="1" i="1" dirty="0">
                <a:solidFill>
                  <a:schemeClr val="bg1">
                    <a:lumMod val="6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www.fotomundo.com.br – FC&amp;VB</a:t>
            </a:r>
            <a:endParaRPr lang="es-MX" sz="500" b="1" i="1" dirty="0">
              <a:solidFill>
                <a:schemeClr val="bg1">
                  <a:lumMod val="65000"/>
                </a:schemeClr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846861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RegularSeed_2SEEDS">
      <a:dk1>
        <a:srgbClr val="000000"/>
      </a:dk1>
      <a:lt1>
        <a:srgbClr val="FFFFFF"/>
      </a:lt1>
      <a:dk2>
        <a:srgbClr val="412E24"/>
      </a:dk2>
      <a:lt2>
        <a:srgbClr val="E2E6E8"/>
      </a:lt2>
      <a:accent1>
        <a:srgbClr val="B1653B"/>
      </a:accent1>
      <a:accent2>
        <a:srgbClr val="C34D54"/>
      </a:accent2>
      <a:accent3>
        <a:srgbClr val="BBA149"/>
      </a:accent3>
      <a:accent4>
        <a:srgbClr val="3BB1A8"/>
      </a:accent4>
      <a:accent5>
        <a:srgbClr val="4D9BC3"/>
      </a:accent5>
      <a:accent6>
        <a:srgbClr val="3F5BB3"/>
      </a:accent6>
      <a:hlink>
        <a:srgbClr val="3C8AB5"/>
      </a:hlink>
      <a:folHlink>
        <a:srgbClr val="7F7F7F"/>
      </a:folHlink>
    </a:clrScheme>
    <a:fontScheme name="Personalizada 1">
      <a:majorFont>
        <a:latin typeface="Aharon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54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Aharoni</vt:lpstr>
      <vt:lpstr>Arial</vt:lpstr>
      <vt:lpstr>Arial Nova</vt:lpstr>
      <vt:lpstr>Calibri</vt:lpstr>
      <vt:lpstr>SketchyVTI</vt:lpstr>
      <vt:lpstr>Apresentação do PowerPoint</vt:lpstr>
      <vt:lpstr>Título da Palestra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Helene</dc:creator>
  <cp:lastModifiedBy>Paulo Helene</cp:lastModifiedBy>
  <cp:revision>12</cp:revision>
  <dcterms:created xsi:type="dcterms:W3CDTF">2020-07-22T14:05:21Z</dcterms:created>
  <dcterms:modified xsi:type="dcterms:W3CDTF">2020-07-22T20:05:05Z</dcterms:modified>
</cp:coreProperties>
</file>