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5D98"/>
    <a:srgbClr val="92D1BC"/>
    <a:srgbClr val="B6B9BB"/>
    <a:srgbClr val="0D5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5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91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1D271391-13A4-42B4-AE62-D6376CE1F71F}"/>
              </a:ext>
            </a:extLst>
          </p:cNvPr>
          <p:cNvSpPr/>
          <p:nvPr userDrawn="1"/>
        </p:nvSpPr>
        <p:spPr>
          <a:xfrm>
            <a:off x="-6930" y="6715125"/>
            <a:ext cx="9150930" cy="142875"/>
          </a:xfrm>
          <a:prstGeom prst="rect">
            <a:avLst/>
          </a:prstGeom>
          <a:solidFill>
            <a:srgbClr val="92D1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Forma Livre: Forma 3">
            <a:extLst>
              <a:ext uri="{FF2B5EF4-FFF2-40B4-BE49-F238E27FC236}">
                <a16:creationId xmlns:a16="http://schemas.microsoft.com/office/drawing/2014/main" id="{B69BDCA4-8A65-4F20-BF93-8D8FBD685C8B}"/>
              </a:ext>
            </a:extLst>
          </p:cNvPr>
          <p:cNvSpPr/>
          <p:nvPr userDrawn="1"/>
        </p:nvSpPr>
        <p:spPr>
          <a:xfrm>
            <a:off x="2990809" y="576308"/>
            <a:ext cx="6153192" cy="652126"/>
          </a:xfrm>
          <a:custGeom>
            <a:avLst/>
            <a:gdLst>
              <a:gd name="connsiteX0" fmla="*/ 0 w 6216073"/>
              <a:gd name="connsiteY0" fmla="*/ 1006764 h 1006764"/>
              <a:gd name="connsiteX1" fmla="*/ 3426691 w 6216073"/>
              <a:gd name="connsiteY1" fmla="*/ 406400 h 1006764"/>
              <a:gd name="connsiteX2" fmla="*/ 3934691 w 6216073"/>
              <a:gd name="connsiteY2" fmla="*/ 738909 h 1006764"/>
              <a:gd name="connsiteX3" fmla="*/ 6216073 w 6216073"/>
              <a:gd name="connsiteY3" fmla="*/ 0 h 100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16073" h="1006764">
                <a:moveTo>
                  <a:pt x="0" y="1006764"/>
                </a:moveTo>
                <a:cubicBezTo>
                  <a:pt x="1385454" y="728903"/>
                  <a:pt x="2770909" y="451042"/>
                  <a:pt x="3426691" y="406400"/>
                </a:cubicBezTo>
                <a:cubicBezTo>
                  <a:pt x="4082473" y="361758"/>
                  <a:pt x="3469794" y="806642"/>
                  <a:pt x="3934691" y="738909"/>
                </a:cubicBezTo>
                <a:cubicBezTo>
                  <a:pt x="4399588" y="671176"/>
                  <a:pt x="5812752" y="95442"/>
                  <a:pt x="621607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79F49E3-ECD8-46D7-8242-B90663190A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6783"/>
            <a:ext cx="3038764" cy="1228675"/>
          </a:xfrm>
          <a:prstGeom prst="rect">
            <a:avLst/>
          </a:prstGeom>
        </p:spPr>
      </p:pic>
      <p:sp>
        <p:nvSpPr>
          <p:cNvPr id="6" name="Forma Livre: Forma 5">
            <a:extLst>
              <a:ext uri="{FF2B5EF4-FFF2-40B4-BE49-F238E27FC236}">
                <a16:creationId xmlns:a16="http://schemas.microsoft.com/office/drawing/2014/main" id="{2B07093E-43C3-4502-AC5B-7A837578A663}"/>
              </a:ext>
            </a:extLst>
          </p:cNvPr>
          <p:cNvSpPr/>
          <p:nvPr userDrawn="1"/>
        </p:nvSpPr>
        <p:spPr>
          <a:xfrm>
            <a:off x="3032903" y="576308"/>
            <a:ext cx="6111096" cy="736420"/>
          </a:xfrm>
          <a:custGeom>
            <a:avLst/>
            <a:gdLst>
              <a:gd name="connsiteX0" fmla="*/ 0 w 5957454"/>
              <a:gd name="connsiteY0" fmla="*/ 406400 h 488075"/>
              <a:gd name="connsiteX1" fmla="*/ 1450109 w 5957454"/>
              <a:gd name="connsiteY1" fmla="*/ 304800 h 488075"/>
              <a:gd name="connsiteX2" fmla="*/ 4174836 w 5957454"/>
              <a:gd name="connsiteY2" fmla="*/ 480291 h 488075"/>
              <a:gd name="connsiteX3" fmla="*/ 5957454 w 5957454"/>
              <a:gd name="connsiteY3" fmla="*/ 0 h 48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7454" h="488075">
                <a:moveTo>
                  <a:pt x="0" y="406400"/>
                </a:moveTo>
                <a:cubicBezTo>
                  <a:pt x="377151" y="349442"/>
                  <a:pt x="754303" y="292485"/>
                  <a:pt x="1450109" y="304800"/>
                </a:cubicBezTo>
                <a:cubicBezTo>
                  <a:pt x="2145915" y="317115"/>
                  <a:pt x="3423612" y="531091"/>
                  <a:pt x="4174836" y="480291"/>
                </a:cubicBezTo>
                <a:cubicBezTo>
                  <a:pt x="4926060" y="429491"/>
                  <a:pt x="5651115" y="72351"/>
                  <a:pt x="5957454" y="0"/>
                </a:cubicBezTo>
              </a:path>
            </a:pathLst>
          </a:custGeom>
          <a:noFill/>
          <a:ln w="76200">
            <a:solidFill>
              <a:srgbClr val="92D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71A47DF3-7B32-4C12-AD73-E724C75FF222}"/>
              </a:ext>
            </a:extLst>
          </p:cNvPr>
          <p:cNvSpPr/>
          <p:nvPr userDrawn="1"/>
        </p:nvSpPr>
        <p:spPr>
          <a:xfrm>
            <a:off x="2978727" y="1101436"/>
            <a:ext cx="6158346" cy="252694"/>
          </a:xfrm>
          <a:custGeom>
            <a:avLst/>
            <a:gdLst>
              <a:gd name="connsiteX0" fmla="*/ 0 w 6158346"/>
              <a:gd name="connsiteY0" fmla="*/ 121476 h 337946"/>
              <a:gd name="connsiteX1" fmla="*/ 2140528 w 6158346"/>
              <a:gd name="connsiteY1" fmla="*/ 336221 h 337946"/>
              <a:gd name="connsiteX2" fmla="*/ 3588328 w 6158346"/>
              <a:gd name="connsiteY2" fmla="*/ 17567 h 337946"/>
              <a:gd name="connsiteX3" fmla="*/ 6158346 w 6158346"/>
              <a:gd name="connsiteY3" fmla="*/ 66058 h 337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58346" h="337946">
                <a:moveTo>
                  <a:pt x="0" y="121476"/>
                </a:moveTo>
                <a:cubicBezTo>
                  <a:pt x="771236" y="237507"/>
                  <a:pt x="1542473" y="353539"/>
                  <a:pt x="2140528" y="336221"/>
                </a:cubicBezTo>
                <a:cubicBezTo>
                  <a:pt x="2738583" y="318903"/>
                  <a:pt x="2918692" y="62594"/>
                  <a:pt x="3588328" y="17567"/>
                </a:cubicBezTo>
                <a:cubicBezTo>
                  <a:pt x="4257964" y="-27460"/>
                  <a:pt x="5724237" y="23340"/>
                  <a:pt x="6158346" y="66058"/>
                </a:cubicBezTo>
              </a:path>
            </a:pathLst>
          </a:custGeom>
          <a:noFill/>
          <a:ln>
            <a:solidFill>
              <a:srgbClr val="92D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7F544986-C047-4F9C-91AD-E9080CD993AF}"/>
              </a:ext>
            </a:extLst>
          </p:cNvPr>
          <p:cNvCxnSpPr>
            <a:cxnSpLocks/>
          </p:cNvCxnSpPr>
          <p:nvPr userDrawn="1"/>
        </p:nvCxnSpPr>
        <p:spPr>
          <a:xfrm flipV="1">
            <a:off x="3025089" y="1049585"/>
            <a:ext cx="872835" cy="12402"/>
          </a:xfrm>
          <a:prstGeom prst="line">
            <a:avLst/>
          </a:prstGeom>
          <a:ln w="76200">
            <a:solidFill>
              <a:srgbClr val="92D1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8643AEE6-7E6E-45FA-97BA-7E4055A1B163}"/>
              </a:ext>
            </a:extLst>
          </p:cNvPr>
          <p:cNvCxnSpPr/>
          <p:nvPr userDrawn="1"/>
        </p:nvCxnSpPr>
        <p:spPr>
          <a:xfrm>
            <a:off x="2978727" y="1113160"/>
            <a:ext cx="397519" cy="0"/>
          </a:xfrm>
          <a:prstGeom prst="line">
            <a:avLst/>
          </a:prstGeom>
          <a:ln w="76200">
            <a:solidFill>
              <a:srgbClr val="92D1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45F08395-E40F-4D9F-9CDB-591E579BDE5B}"/>
              </a:ext>
            </a:extLst>
          </p:cNvPr>
          <p:cNvSpPr/>
          <p:nvPr userDrawn="1"/>
        </p:nvSpPr>
        <p:spPr>
          <a:xfrm>
            <a:off x="-1" y="6422982"/>
            <a:ext cx="9137072" cy="428234"/>
          </a:xfrm>
          <a:custGeom>
            <a:avLst/>
            <a:gdLst>
              <a:gd name="connsiteX0" fmla="*/ 0 w 6216073"/>
              <a:gd name="connsiteY0" fmla="*/ 1006764 h 1006764"/>
              <a:gd name="connsiteX1" fmla="*/ 3426691 w 6216073"/>
              <a:gd name="connsiteY1" fmla="*/ 406400 h 1006764"/>
              <a:gd name="connsiteX2" fmla="*/ 3934691 w 6216073"/>
              <a:gd name="connsiteY2" fmla="*/ 738909 h 1006764"/>
              <a:gd name="connsiteX3" fmla="*/ 6216073 w 6216073"/>
              <a:gd name="connsiteY3" fmla="*/ 0 h 100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16073" h="1006764">
                <a:moveTo>
                  <a:pt x="0" y="1006764"/>
                </a:moveTo>
                <a:cubicBezTo>
                  <a:pt x="1385454" y="728903"/>
                  <a:pt x="2770909" y="451042"/>
                  <a:pt x="3426691" y="406400"/>
                </a:cubicBezTo>
                <a:cubicBezTo>
                  <a:pt x="4082473" y="361758"/>
                  <a:pt x="3469794" y="806642"/>
                  <a:pt x="3934691" y="738909"/>
                </a:cubicBezTo>
                <a:cubicBezTo>
                  <a:pt x="4399588" y="671176"/>
                  <a:pt x="5812752" y="95442"/>
                  <a:pt x="621607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8271CC1-B862-4E37-AD91-B1A305C6520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86575" y="1573213"/>
            <a:ext cx="21478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lang="pt-BR" altLang="pt-BR" b="1" dirty="0">
                <a:solidFill>
                  <a:srgbClr val="0D5D98"/>
                </a:solidFill>
                <a:latin typeface="Calibri Light" panose="020F0302020204030204" pitchFamily="34" charset="0"/>
              </a:rPr>
              <a:t>60CBCXXXX</a:t>
            </a:r>
            <a:endParaRPr lang="en-US" altLang="pt-BR" b="1" dirty="0">
              <a:solidFill>
                <a:srgbClr val="0D5D98"/>
              </a:solidFill>
              <a:latin typeface="Calibri Light" panose="020F030202020403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097B712-79FA-4557-BC35-D1B89A78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929" y="2060311"/>
            <a:ext cx="9137071" cy="834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altLang="pt-B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</a:rPr>
              <a:t>Análise do comportamento do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</a:rPr>
              <a:t>concreto armado</a:t>
            </a:r>
            <a:endParaRPr lang="en-US" altLang="pt-BR" sz="2800" b="1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0E5A75D-11F2-4C70-A96A-43CE6949FE1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18832" y="3306405"/>
            <a:ext cx="5143867" cy="157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pt-BR" altLang="pt-BR" sz="2400" dirty="0">
                <a:solidFill>
                  <a:srgbClr val="0D5C95"/>
                </a:solidFill>
                <a:latin typeface="Calibri Light" panose="020F0302020204030204" pitchFamily="34" charset="0"/>
              </a:rPr>
              <a:t>Autores: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rgbClr val="0D5C95"/>
                </a:solidFill>
                <a:latin typeface="Calibri Light" panose="020F0302020204030204" pitchFamily="34" charset="0"/>
              </a:rPr>
              <a:t>Autor 1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rgbClr val="0D5C95"/>
                </a:solidFill>
                <a:latin typeface="Calibri Light" panose="020F0302020204030204" pitchFamily="34" charset="0"/>
              </a:rPr>
              <a:t>Autor 2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rgbClr val="0D5C95"/>
                </a:solidFill>
                <a:latin typeface="Calibri Light" panose="020F0302020204030204" pitchFamily="34" charset="0"/>
              </a:rPr>
              <a:t>Autor 3.</a:t>
            </a:r>
            <a:endParaRPr lang="en-US" altLang="pt-BR" sz="2400" dirty="0">
              <a:solidFill>
                <a:srgbClr val="0D5C95"/>
              </a:solidFill>
              <a:latin typeface="Calibri Light" panose="020F03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>
            <a:extLst>
              <a:ext uri="{FF2B5EF4-FFF2-40B4-BE49-F238E27FC236}">
                <a16:creationId xmlns:a16="http://schemas.microsoft.com/office/drawing/2014/main" id="{4C61F10C-6BFB-4B5F-9FDB-413C6C9F5CB3}"/>
              </a:ext>
            </a:extLst>
          </p:cNvPr>
          <p:cNvSpPr/>
          <p:nvPr/>
        </p:nvSpPr>
        <p:spPr>
          <a:xfrm>
            <a:off x="-6930" y="6715125"/>
            <a:ext cx="9150930" cy="142875"/>
          </a:xfrm>
          <a:prstGeom prst="rect">
            <a:avLst/>
          </a:prstGeom>
          <a:solidFill>
            <a:srgbClr val="92D1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19F137E5-0932-47A5-A6E3-2A3D80FAC4FB}"/>
              </a:ext>
            </a:extLst>
          </p:cNvPr>
          <p:cNvSpPr/>
          <p:nvPr/>
        </p:nvSpPr>
        <p:spPr>
          <a:xfrm>
            <a:off x="2990809" y="576308"/>
            <a:ext cx="6153192" cy="652126"/>
          </a:xfrm>
          <a:custGeom>
            <a:avLst/>
            <a:gdLst>
              <a:gd name="connsiteX0" fmla="*/ 0 w 6216073"/>
              <a:gd name="connsiteY0" fmla="*/ 1006764 h 1006764"/>
              <a:gd name="connsiteX1" fmla="*/ 3426691 w 6216073"/>
              <a:gd name="connsiteY1" fmla="*/ 406400 h 1006764"/>
              <a:gd name="connsiteX2" fmla="*/ 3934691 w 6216073"/>
              <a:gd name="connsiteY2" fmla="*/ 738909 h 1006764"/>
              <a:gd name="connsiteX3" fmla="*/ 6216073 w 6216073"/>
              <a:gd name="connsiteY3" fmla="*/ 0 h 100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16073" h="1006764">
                <a:moveTo>
                  <a:pt x="0" y="1006764"/>
                </a:moveTo>
                <a:cubicBezTo>
                  <a:pt x="1385454" y="728903"/>
                  <a:pt x="2770909" y="451042"/>
                  <a:pt x="3426691" y="406400"/>
                </a:cubicBezTo>
                <a:cubicBezTo>
                  <a:pt x="4082473" y="361758"/>
                  <a:pt x="3469794" y="806642"/>
                  <a:pt x="3934691" y="738909"/>
                </a:cubicBezTo>
                <a:cubicBezTo>
                  <a:pt x="4399588" y="671176"/>
                  <a:pt x="5812752" y="95442"/>
                  <a:pt x="621607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F91A110-7D3C-489A-9A86-12030D93B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783"/>
            <a:ext cx="3038764" cy="1228675"/>
          </a:xfrm>
          <a:prstGeom prst="rect">
            <a:avLst/>
          </a:prstGeom>
        </p:spPr>
      </p:pic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60BD966A-DDD0-4E24-AD17-EF327E84DC96}"/>
              </a:ext>
            </a:extLst>
          </p:cNvPr>
          <p:cNvSpPr/>
          <p:nvPr/>
        </p:nvSpPr>
        <p:spPr>
          <a:xfrm>
            <a:off x="3032903" y="576308"/>
            <a:ext cx="6111096" cy="736420"/>
          </a:xfrm>
          <a:custGeom>
            <a:avLst/>
            <a:gdLst>
              <a:gd name="connsiteX0" fmla="*/ 0 w 5957454"/>
              <a:gd name="connsiteY0" fmla="*/ 406400 h 488075"/>
              <a:gd name="connsiteX1" fmla="*/ 1450109 w 5957454"/>
              <a:gd name="connsiteY1" fmla="*/ 304800 h 488075"/>
              <a:gd name="connsiteX2" fmla="*/ 4174836 w 5957454"/>
              <a:gd name="connsiteY2" fmla="*/ 480291 h 488075"/>
              <a:gd name="connsiteX3" fmla="*/ 5957454 w 5957454"/>
              <a:gd name="connsiteY3" fmla="*/ 0 h 48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7454" h="488075">
                <a:moveTo>
                  <a:pt x="0" y="406400"/>
                </a:moveTo>
                <a:cubicBezTo>
                  <a:pt x="377151" y="349442"/>
                  <a:pt x="754303" y="292485"/>
                  <a:pt x="1450109" y="304800"/>
                </a:cubicBezTo>
                <a:cubicBezTo>
                  <a:pt x="2145915" y="317115"/>
                  <a:pt x="3423612" y="531091"/>
                  <a:pt x="4174836" y="480291"/>
                </a:cubicBezTo>
                <a:cubicBezTo>
                  <a:pt x="4926060" y="429491"/>
                  <a:pt x="5651115" y="72351"/>
                  <a:pt x="5957454" y="0"/>
                </a:cubicBezTo>
              </a:path>
            </a:pathLst>
          </a:custGeom>
          <a:noFill/>
          <a:ln w="76200">
            <a:solidFill>
              <a:srgbClr val="92D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orma Livre: Forma 13">
            <a:extLst>
              <a:ext uri="{FF2B5EF4-FFF2-40B4-BE49-F238E27FC236}">
                <a16:creationId xmlns:a16="http://schemas.microsoft.com/office/drawing/2014/main" id="{A3E2D389-5913-4121-82AA-0AAC865AAFAB}"/>
              </a:ext>
            </a:extLst>
          </p:cNvPr>
          <p:cNvSpPr/>
          <p:nvPr/>
        </p:nvSpPr>
        <p:spPr>
          <a:xfrm>
            <a:off x="2978727" y="1101436"/>
            <a:ext cx="6158346" cy="252694"/>
          </a:xfrm>
          <a:custGeom>
            <a:avLst/>
            <a:gdLst>
              <a:gd name="connsiteX0" fmla="*/ 0 w 6158346"/>
              <a:gd name="connsiteY0" fmla="*/ 121476 h 337946"/>
              <a:gd name="connsiteX1" fmla="*/ 2140528 w 6158346"/>
              <a:gd name="connsiteY1" fmla="*/ 336221 h 337946"/>
              <a:gd name="connsiteX2" fmla="*/ 3588328 w 6158346"/>
              <a:gd name="connsiteY2" fmla="*/ 17567 h 337946"/>
              <a:gd name="connsiteX3" fmla="*/ 6158346 w 6158346"/>
              <a:gd name="connsiteY3" fmla="*/ 66058 h 337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58346" h="337946">
                <a:moveTo>
                  <a:pt x="0" y="121476"/>
                </a:moveTo>
                <a:cubicBezTo>
                  <a:pt x="771236" y="237507"/>
                  <a:pt x="1542473" y="353539"/>
                  <a:pt x="2140528" y="336221"/>
                </a:cubicBezTo>
                <a:cubicBezTo>
                  <a:pt x="2738583" y="318903"/>
                  <a:pt x="2918692" y="62594"/>
                  <a:pt x="3588328" y="17567"/>
                </a:cubicBezTo>
                <a:cubicBezTo>
                  <a:pt x="4257964" y="-27460"/>
                  <a:pt x="5724237" y="23340"/>
                  <a:pt x="6158346" y="66058"/>
                </a:cubicBezTo>
              </a:path>
            </a:pathLst>
          </a:custGeom>
          <a:noFill/>
          <a:ln>
            <a:solidFill>
              <a:srgbClr val="92D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44381B3A-A5DC-4B24-ADDA-3112AC9BD440}"/>
              </a:ext>
            </a:extLst>
          </p:cNvPr>
          <p:cNvCxnSpPr>
            <a:cxnSpLocks/>
          </p:cNvCxnSpPr>
          <p:nvPr/>
        </p:nvCxnSpPr>
        <p:spPr>
          <a:xfrm flipV="1">
            <a:off x="3025089" y="1049585"/>
            <a:ext cx="872835" cy="12402"/>
          </a:xfrm>
          <a:prstGeom prst="line">
            <a:avLst/>
          </a:prstGeom>
          <a:ln w="76200">
            <a:solidFill>
              <a:srgbClr val="92D1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2C8E9EEE-F6BC-42BD-8E92-9343AEBF6E9A}"/>
              </a:ext>
            </a:extLst>
          </p:cNvPr>
          <p:cNvCxnSpPr/>
          <p:nvPr/>
        </p:nvCxnSpPr>
        <p:spPr>
          <a:xfrm>
            <a:off x="2978727" y="1113160"/>
            <a:ext cx="397519" cy="0"/>
          </a:xfrm>
          <a:prstGeom prst="line">
            <a:avLst/>
          </a:prstGeom>
          <a:ln w="76200">
            <a:solidFill>
              <a:srgbClr val="92D1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rma Livre: Forma 20">
            <a:extLst>
              <a:ext uri="{FF2B5EF4-FFF2-40B4-BE49-F238E27FC236}">
                <a16:creationId xmlns:a16="http://schemas.microsoft.com/office/drawing/2014/main" id="{378E3976-A81C-4416-A517-886BD6DEB7DC}"/>
              </a:ext>
            </a:extLst>
          </p:cNvPr>
          <p:cNvSpPr/>
          <p:nvPr/>
        </p:nvSpPr>
        <p:spPr>
          <a:xfrm>
            <a:off x="-1" y="6422982"/>
            <a:ext cx="9137072" cy="428234"/>
          </a:xfrm>
          <a:custGeom>
            <a:avLst/>
            <a:gdLst>
              <a:gd name="connsiteX0" fmla="*/ 0 w 6216073"/>
              <a:gd name="connsiteY0" fmla="*/ 1006764 h 1006764"/>
              <a:gd name="connsiteX1" fmla="*/ 3426691 w 6216073"/>
              <a:gd name="connsiteY1" fmla="*/ 406400 h 1006764"/>
              <a:gd name="connsiteX2" fmla="*/ 3934691 w 6216073"/>
              <a:gd name="connsiteY2" fmla="*/ 738909 h 1006764"/>
              <a:gd name="connsiteX3" fmla="*/ 6216073 w 6216073"/>
              <a:gd name="connsiteY3" fmla="*/ 0 h 100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16073" h="1006764">
                <a:moveTo>
                  <a:pt x="0" y="1006764"/>
                </a:moveTo>
                <a:cubicBezTo>
                  <a:pt x="1385454" y="728903"/>
                  <a:pt x="2770909" y="451042"/>
                  <a:pt x="3426691" y="406400"/>
                </a:cubicBezTo>
                <a:cubicBezTo>
                  <a:pt x="4082473" y="361758"/>
                  <a:pt x="3469794" y="806642"/>
                  <a:pt x="3934691" y="738909"/>
                </a:cubicBezTo>
                <a:cubicBezTo>
                  <a:pt x="4399588" y="671176"/>
                  <a:pt x="5812752" y="95442"/>
                  <a:pt x="621607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36F5C783-990D-47B0-928E-8FBB4B206744}"/>
              </a:ext>
            </a:extLst>
          </p:cNvPr>
          <p:cNvSpPr txBox="1">
            <a:spLocks/>
          </p:cNvSpPr>
          <p:nvPr/>
        </p:nvSpPr>
        <p:spPr bwMode="auto">
          <a:xfrm>
            <a:off x="6886575" y="1573213"/>
            <a:ext cx="21478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lang="pt-BR" altLang="pt-BR" b="1" dirty="0">
                <a:solidFill>
                  <a:srgbClr val="0D5D98"/>
                </a:solidFill>
                <a:latin typeface="Calibri Light" panose="020F0302020204030204" pitchFamily="34" charset="0"/>
              </a:rPr>
              <a:t>60CBCXXXX</a:t>
            </a:r>
            <a:endParaRPr lang="en-US" altLang="pt-BR" b="1" dirty="0">
              <a:solidFill>
                <a:srgbClr val="0D5D98"/>
              </a:solidFill>
              <a:latin typeface="Calibri Light" panose="020F0302020204030204" pitchFamily="34" charset="0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838E7F2-F1DF-4C0B-B832-8FB57652E1E9}"/>
              </a:ext>
            </a:extLst>
          </p:cNvPr>
          <p:cNvSpPr txBox="1">
            <a:spLocks/>
          </p:cNvSpPr>
          <p:nvPr/>
        </p:nvSpPr>
        <p:spPr bwMode="auto">
          <a:xfrm>
            <a:off x="6929" y="2060311"/>
            <a:ext cx="9137071" cy="834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altLang="pt-B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</a:rPr>
              <a:t>Análise do comportamento do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</a:rPr>
              <a:t>concreto armado</a:t>
            </a:r>
            <a:endParaRPr lang="en-US" altLang="pt-BR" sz="2800" b="1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C766D38F-D2B8-4D18-99BC-C927582C2125}"/>
              </a:ext>
            </a:extLst>
          </p:cNvPr>
          <p:cNvSpPr txBox="1">
            <a:spLocks/>
          </p:cNvSpPr>
          <p:nvPr/>
        </p:nvSpPr>
        <p:spPr bwMode="auto">
          <a:xfrm>
            <a:off x="1218832" y="3306405"/>
            <a:ext cx="5143867" cy="157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pt-BR" altLang="pt-BR" sz="2400" dirty="0">
                <a:solidFill>
                  <a:srgbClr val="0D5C95"/>
                </a:solidFill>
                <a:latin typeface="Calibri Light" panose="020F0302020204030204" pitchFamily="34" charset="0"/>
              </a:rPr>
              <a:t>Autores: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rgbClr val="0D5C95"/>
                </a:solidFill>
                <a:latin typeface="Calibri Light" panose="020F0302020204030204" pitchFamily="34" charset="0"/>
              </a:rPr>
              <a:t>Autor 1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rgbClr val="0D5C95"/>
                </a:solidFill>
                <a:latin typeface="Calibri Light" panose="020F0302020204030204" pitchFamily="34" charset="0"/>
              </a:rPr>
              <a:t>Autor 2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rgbClr val="0D5C95"/>
                </a:solidFill>
                <a:latin typeface="Calibri Light" panose="020F0302020204030204" pitchFamily="34" charset="0"/>
              </a:rPr>
              <a:t>Autor 3.</a:t>
            </a:r>
            <a:endParaRPr lang="en-US" altLang="pt-BR" sz="2400" dirty="0">
              <a:solidFill>
                <a:srgbClr val="0D5C95"/>
              </a:solidFill>
              <a:latin typeface="Calibri Light" panose="020F0302020204030204" pitchFamily="34" charset="0"/>
            </a:endParaRPr>
          </a:p>
        </p:txBody>
      </p:sp>
      <p:pic>
        <p:nvPicPr>
          <p:cNvPr id="1026" name="Picture 2" descr="Resultado de imagem para simbolo ibracon">
            <a:extLst>
              <a:ext uri="{FF2B5EF4-FFF2-40B4-BE49-F238E27FC236}">
                <a16:creationId xmlns:a16="http://schemas.microsoft.com/office/drawing/2014/main" id="{7049F1F8-3A25-49C6-9244-9BBB11FC3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253" y="5542284"/>
            <a:ext cx="17335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507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</TotalTime>
  <Words>16</Words>
  <Application>Microsoft Office PowerPoint</Application>
  <PresentationFormat>Apresentação na tela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Claudia</dc:creator>
  <cp:lastModifiedBy>Claudia</cp:lastModifiedBy>
  <cp:revision>63</cp:revision>
  <dcterms:created xsi:type="dcterms:W3CDTF">2015-09-21T21:33:09Z</dcterms:created>
  <dcterms:modified xsi:type="dcterms:W3CDTF">2018-08-24T17:55:18Z</dcterms:modified>
</cp:coreProperties>
</file>